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307" r:id="rId4"/>
    <p:sldId id="26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50" r:id="rId48"/>
    <p:sldId id="351" r:id="rId49"/>
    <p:sldId id="352" r:id="rId50"/>
    <p:sldId id="353" r:id="rId51"/>
    <p:sldId id="354" r:id="rId5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73" autoAdjust="0"/>
    <p:restoredTop sz="94660"/>
  </p:normalViewPr>
  <p:slideViewPr>
    <p:cSldViewPr>
      <p:cViewPr>
        <p:scale>
          <a:sx n="50" d="100"/>
          <a:sy n="50" d="100"/>
        </p:scale>
        <p:origin x="-1842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/>
              <a:t>Eleanor M. Savko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380B8B0-56DA-462A-97A4-D1F8C2D8C7E1}" type="datetime1">
              <a:rPr lang="en-US"/>
              <a:pPr/>
              <a:t>3/18/2010</a:t>
            </a:fld>
            <a:endParaRPr lang="en-US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C31D5F-5C0E-40AB-90D7-9B52001FEB3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/>
              <a:t>Eleanor M. Savko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D657E4A-2456-442D-953B-F030AFE67F17}" type="datetime1">
              <a:rPr lang="en-US"/>
              <a:pPr/>
              <a:t>3/18/2010</a:t>
            </a:fld>
            <a:endParaRPr lang="en-US"/>
          </a:p>
        </p:txBody>
      </p:sp>
      <p:sp>
        <p:nvSpPr>
          <p:cNvPr id="1034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F4D764-B59D-4257-97D2-175378C6D1B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E9620F-D0E5-4885-816F-37046906CA81}" type="datetime1">
              <a:rPr lang="en-US"/>
              <a:pPr/>
              <a:t>3/18/2010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07AEF-FB66-42C7-9F90-FE30D4118C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8E02E0-1F8C-40EB-BF27-8AFE91549734}" type="datetime1">
              <a:rPr lang="en-US"/>
              <a:pPr/>
              <a:t>3/18/2010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FFF8A-8FB7-48F1-881D-B06359740C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46C288-3D57-43EB-BD0C-9B34684C16C2}" type="datetime1">
              <a:rPr lang="en-US"/>
              <a:pPr/>
              <a:t>3/18/2010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4242E-B0F7-432D-80E5-94A2F7B0F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FBF8E5-9F13-4E1C-AE76-F66EE6471B21}" type="datetime1">
              <a:rPr lang="en-US"/>
              <a:pPr/>
              <a:t>3/18/2010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32CEB-1709-4A35-BDC2-70D2BDB9B0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A0DAF7-B6B1-4A76-A1CE-644724A56820}" type="datetime1">
              <a:rPr lang="en-US"/>
              <a:pPr/>
              <a:t>3/18/2010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373D5-A46E-4A2B-B232-C73590E604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422BB3-ACFC-4896-B33D-99106B88EC7F}" type="datetime1">
              <a:rPr lang="en-US"/>
              <a:pPr/>
              <a:t>3/18/2010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8375D-8BBB-4AB3-8DA3-D6D45A007C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CE4C5F-54A4-4912-9232-97EF3C5801E8}" type="datetime1">
              <a:rPr lang="en-US"/>
              <a:pPr/>
              <a:t>3/18/2010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B0431-348E-469A-82B8-9700F3EAE5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A88CEF-B926-435A-8038-32D487F451CE}" type="datetime1">
              <a:rPr lang="en-US"/>
              <a:pPr/>
              <a:t>3/18/2010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D2D082-8728-4419-8AF9-75BD365A29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8661B1-D2CA-4780-B4F2-CF871F1477C5}" type="datetime1">
              <a:rPr lang="en-US"/>
              <a:pPr/>
              <a:t>3/18/2010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06C21-4E59-4E53-8A7C-BC3140A407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BDCCBA-FB61-4D90-B253-AD07F700606D}" type="datetime1">
              <a:rPr lang="en-US"/>
              <a:pPr/>
              <a:t>3/18/2010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7797B5-222B-4C2C-8A66-7F1F422697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F060C6-35C2-470B-8C20-3E243B194E57}" type="datetime1">
              <a:rPr lang="en-US"/>
              <a:pPr/>
              <a:t>3/18/2010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21C9AC-5288-4F3C-BF12-15DAA18AB1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927A1049-B42A-4246-A4C0-E55337BDEFC3}" type="datetime1">
              <a:rPr lang="en-US"/>
              <a:pPr/>
              <a:t>3/18/2010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CC9754-6478-4F7C-883A-C2EC2369BD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26.xml"/><Relationship Id="rId18" Type="http://schemas.openxmlformats.org/officeDocument/2006/relationships/slide" Target="slide36.xml"/><Relationship Id="rId26" Type="http://schemas.openxmlformats.org/officeDocument/2006/relationships/slide" Target="slide2.xml"/><Relationship Id="rId3" Type="http://schemas.openxmlformats.org/officeDocument/2006/relationships/slide" Target="slide6.xml"/><Relationship Id="rId21" Type="http://schemas.openxmlformats.org/officeDocument/2006/relationships/slide" Target="slide42.xml"/><Relationship Id="rId7" Type="http://schemas.openxmlformats.org/officeDocument/2006/relationships/slide" Target="slide14.xml"/><Relationship Id="rId12" Type="http://schemas.openxmlformats.org/officeDocument/2006/relationships/slide" Target="slide24.xml"/><Relationship Id="rId17" Type="http://schemas.openxmlformats.org/officeDocument/2006/relationships/slide" Target="slide34.xml"/><Relationship Id="rId25" Type="http://schemas.openxmlformats.org/officeDocument/2006/relationships/slide" Target="slide50.xml"/><Relationship Id="rId2" Type="http://schemas.openxmlformats.org/officeDocument/2006/relationships/slide" Target="slide4.xml"/><Relationship Id="rId16" Type="http://schemas.openxmlformats.org/officeDocument/2006/relationships/slide" Target="slide32.xml"/><Relationship Id="rId20" Type="http://schemas.openxmlformats.org/officeDocument/2006/relationships/slide" Target="slide4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11" Type="http://schemas.openxmlformats.org/officeDocument/2006/relationships/slide" Target="slide22.xml"/><Relationship Id="rId24" Type="http://schemas.openxmlformats.org/officeDocument/2006/relationships/slide" Target="slide48.xml"/><Relationship Id="rId5" Type="http://schemas.openxmlformats.org/officeDocument/2006/relationships/slide" Target="slide10.xml"/><Relationship Id="rId15" Type="http://schemas.openxmlformats.org/officeDocument/2006/relationships/slide" Target="slide30.xml"/><Relationship Id="rId23" Type="http://schemas.openxmlformats.org/officeDocument/2006/relationships/slide" Target="slide46.xml"/><Relationship Id="rId10" Type="http://schemas.openxmlformats.org/officeDocument/2006/relationships/slide" Target="slide20.xml"/><Relationship Id="rId19" Type="http://schemas.openxmlformats.org/officeDocument/2006/relationships/slide" Target="slide38.xml"/><Relationship Id="rId4" Type="http://schemas.openxmlformats.org/officeDocument/2006/relationships/slide" Target="slide8.xml"/><Relationship Id="rId9" Type="http://schemas.openxmlformats.org/officeDocument/2006/relationships/slide" Target="slide18.xml"/><Relationship Id="rId14" Type="http://schemas.openxmlformats.org/officeDocument/2006/relationships/slide" Target="slide28.xml"/><Relationship Id="rId22" Type="http://schemas.openxmlformats.org/officeDocument/2006/relationships/slide" Target="slide4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" name="AutoShape 8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2" action="ppaction://hlinksldjump"/>
              </a:rPr>
              <a:t>2 pt</a:t>
            </a:r>
            <a:endParaRPr lang="en-US"/>
          </a:p>
        </p:txBody>
      </p:sp>
      <p:sp>
        <p:nvSpPr>
          <p:cNvPr id="2138" name="AutoShape 9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3 pt</a:t>
            </a:r>
            <a:endParaRPr lang="en-US">
              <a:hlinkClick r:id="rId3" action="ppaction://hlinksldjump"/>
            </a:endParaRPr>
          </a:p>
        </p:txBody>
      </p:sp>
      <p:sp>
        <p:nvSpPr>
          <p:cNvPr id="2139" name="AutoShape 9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4 pt</a:t>
            </a:r>
            <a:endParaRPr lang="en-US">
              <a:hlinkClick r:id="rId4" action="ppaction://hlinksldjump"/>
            </a:endParaRPr>
          </a:p>
        </p:txBody>
      </p:sp>
      <p:sp>
        <p:nvSpPr>
          <p:cNvPr id="2140" name="AutoShape 9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5pt</a:t>
            </a:r>
            <a:endParaRPr lang="en-US"/>
          </a:p>
        </p:txBody>
      </p:sp>
      <p:sp>
        <p:nvSpPr>
          <p:cNvPr id="2149" name="AutoShape 101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1 pt</a:t>
            </a:r>
            <a:endParaRPr lang="en-US"/>
          </a:p>
        </p:txBody>
      </p:sp>
      <p:sp>
        <p:nvSpPr>
          <p:cNvPr id="2150" name="AutoShape 102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7" action="ppaction://hlinksldjump"/>
              </a:rPr>
              <a:t>2 pt</a:t>
            </a:r>
            <a:endParaRPr lang="en-US">
              <a:hlinkClick r:id="rId7" action="ppaction://hlinksldjump"/>
            </a:endParaRPr>
          </a:p>
        </p:txBody>
      </p:sp>
      <p:sp>
        <p:nvSpPr>
          <p:cNvPr id="2151" name="AutoShape 103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3 pt</a:t>
            </a:r>
            <a:endParaRPr lang="en-US"/>
          </a:p>
        </p:txBody>
      </p:sp>
      <p:sp>
        <p:nvSpPr>
          <p:cNvPr id="2152" name="AutoShape 104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4 pt</a:t>
            </a:r>
            <a:endParaRPr lang="en-US"/>
          </a:p>
        </p:txBody>
      </p:sp>
      <p:sp>
        <p:nvSpPr>
          <p:cNvPr id="2153" name="AutoShape 105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5 pt</a:t>
            </a:r>
            <a:endParaRPr lang="en-US"/>
          </a:p>
        </p:txBody>
      </p:sp>
      <p:sp>
        <p:nvSpPr>
          <p:cNvPr id="2154" name="AutoShape 106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1 pt</a:t>
            </a:r>
            <a:endParaRPr lang="en-US"/>
          </a:p>
        </p:txBody>
      </p:sp>
      <p:sp>
        <p:nvSpPr>
          <p:cNvPr id="2155" name="AutoShape 107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2pt</a:t>
            </a:r>
            <a:endParaRPr lang="en-US"/>
          </a:p>
        </p:txBody>
      </p:sp>
      <p:sp>
        <p:nvSpPr>
          <p:cNvPr id="2156" name="AutoShape 108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3 pt</a:t>
            </a:r>
            <a:endParaRPr lang="en-US"/>
          </a:p>
        </p:txBody>
      </p:sp>
      <p:sp>
        <p:nvSpPr>
          <p:cNvPr id="2157" name="AutoShape 109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4pt</a:t>
            </a:r>
            <a:endParaRPr lang="en-US"/>
          </a:p>
        </p:txBody>
      </p:sp>
      <p:sp>
        <p:nvSpPr>
          <p:cNvPr id="2158" name="AutoShape 110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5" action="ppaction://hlinksldjump"/>
              </a:rPr>
              <a:t>5 pt</a:t>
            </a:r>
            <a:endParaRPr lang="en-US"/>
          </a:p>
        </p:txBody>
      </p:sp>
      <p:sp>
        <p:nvSpPr>
          <p:cNvPr id="2159" name="AutoShape 111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1pt</a:t>
            </a:r>
            <a:endParaRPr lang="en-US"/>
          </a:p>
        </p:txBody>
      </p:sp>
      <p:sp>
        <p:nvSpPr>
          <p:cNvPr id="2160" name="AutoShape 112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2pt</a:t>
            </a:r>
            <a:endParaRPr lang="en-US"/>
          </a:p>
        </p:txBody>
      </p:sp>
      <p:sp>
        <p:nvSpPr>
          <p:cNvPr id="2161" name="AutoShape 113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3 pt</a:t>
            </a:r>
            <a:endParaRPr lang="en-US"/>
          </a:p>
        </p:txBody>
      </p:sp>
      <p:sp>
        <p:nvSpPr>
          <p:cNvPr id="2162" name="AutoShape 114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9" action="ppaction://hlinksldjump"/>
              </a:rPr>
              <a:t>4 pt</a:t>
            </a:r>
            <a:endParaRPr lang="en-US"/>
          </a:p>
        </p:txBody>
      </p:sp>
      <p:sp>
        <p:nvSpPr>
          <p:cNvPr id="2163" name="AutoShape 115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5 pt</a:t>
            </a:r>
            <a:endParaRPr lang="en-US"/>
          </a:p>
        </p:txBody>
      </p:sp>
      <p:sp>
        <p:nvSpPr>
          <p:cNvPr id="2164" name="AutoShape 116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1 pt</a:t>
            </a:r>
            <a:endParaRPr lang="en-US"/>
          </a:p>
        </p:txBody>
      </p:sp>
      <p:sp>
        <p:nvSpPr>
          <p:cNvPr id="2165" name="AutoShape 117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2 pt</a:t>
            </a:r>
            <a:endParaRPr lang="en-US"/>
          </a:p>
        </p:txBody>
      </p:sp>
      <p:sp>
        <p:nvSpPr>
          <p:cNvPr id="2166" name="AutoShape 118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3 pt</a:t>
            </a:r>
            <a:endParaRPr lang="en-US"/>
          </a:p>
        </p:txBody>
      </p:sp>
      <p:sp>
        <p:nvSpPr>
          <p:cNvPr id="2167" name="AutoShape 119">
            <a:hlinkClick r:id="rId2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4pt</a:t>
            </a:r>
            <a:endParaRPr lang="en-US"/>
          </a:p>
        </p:txBody>
      </p:sp>
      <p:sp>
        <p:nvSpPr>
          <p:cNvPr id="2168" name="AutoShape 120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5 pt</a:t>
            </a:r>
            <a:endParaRPr lang="en-US"/>
          </a:p>
        </p:txBody>
      </p:sp>
      <p:sp>
        <p:nvSpPr>
          <p:cNvPr id="2088" name="AutoShape 40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solidFill>
                  <a:schemeClr val="bg1"/>
                </a:solidFill>
                <a:latin typeface="Garamond" pitchFamily="18" charset="0"/>
                <a:hlinkClick r:id="" action="ppaction://hlinkshowjump?jump=nextslide"/>
              </a:rPr>
              <a:t>1pt</a:t>
            </a:r>
            <a:endParaRPr lang="en-US" dirty="0"/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1 question </a:t>
            </a:r>
            <a:r>
              <a:rPr lang="en-US" sz="3600" dirty="0" smtClean="0">
                <a:solidFill>
                  <a:schemeClr val="bg1"/>
                </a:solidFill>
              </a:rPr>
              <a:t>5 </a:t>
            </a:r>
            <a:r>
              <a:rPr lang="en-US" sz="3600" dirty="0" smtClean="0">
                <a:solidFill>
                  <a:schemeClr val="bg1"/>
                </a:solidFill>
              </a:rPr>
              <a:t>pts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1 answer </a:t>
            </a:r>
            <a:r>
              <a:rPr lang="en-US" sz="3600" dirty="0" smtClean="0">
                <a:solidFill>
                  <a:schemeClr val="bg1"/>
                </a:solidFill>
              </a:rPr>
              <a:t>5 pts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144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2 question 1 pt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2467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2 answer 1 pt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3491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2 question 2 pts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2 answer 2 pts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553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2 </a:t>
            </a:r>
            <a:r>
              <a:rPr lang="en-US" sz="3600" dirty="0" smtClean="0">
                <a:solidFill>
                  <a:schemeClr val="bg1"/>
                </a:solidFill>
              </a:rPr>
              <a:t>question 3 </a:t>
            </a:r>
            <a:r>
              <a:rPr lang="en-US" sz="3600" dirty="0" smtClean="0">
                <a:solidFill>
                  <a:schemeClr val="bg1"/>
                </a:solidFill>
              </a:rPr>
              <a:t>pts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6563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2 answer </a:t>
            </a:r>
            <a:r>
              <a:rPr lang="en-US" sz="3600" dirty="0" smtClean="0">
                <a:solidFill>
                  <a:schemeClr val="bg1"/>
                </a:solidFill>
              </a:rPr>
              <a:t>3 </a:t>
            </a:r>
            <a:r>
              <a:rPr lang="en-US" sz="3600" dirty="0" smtClean="0">
                <a:solidFill>
                  <a:schemeClr val="bg1"/>
                </a:solidFill>
              </a:rPr>
              <a:t>pts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758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2 question </a:t>
            </a:r>
            <a:r>
              <a:rPr lang="en-US" sz="3600" dirty="0" smtClean="0">
                <a:solidFill>
                  <a:schemeClr val="bg1"/>
                </a:solidFill>
              </a:rPr>
              <a:t>4 </a:t>
            </a:r>
            <a:r>
              <a:rPr lang="en-US" sz="3600" dirty="0" smtClean="0">
                <a:solidFill>
                  <a:schemeClr val="bg1"/>
                </a:solidFill>
              </a:rPr>
              <a:t>pts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2 answer </a:t>
            </a:r>
            <a:r>
              <a:rPr lang="en-US" sz="3600" dirty="0" smtClean="0">
                <a:solidFill>
                  <a:schemeClr val="bg1"/>
                </a:solidFill>
              </a:rPr>
              <a:t>4 </a:t>
            </a:r>
            <a:r>
              <a:rPr lang="en-US" sz="3600" dirty="0" smtClean="0">
                <a:solidFill>
                  <a:schemeClr val="bg1"/>
                </a:solidFill>
              </a:rPr>
              <a:t>pts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963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1 question 1 pt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2 question </a:t>
            </a:r>
            <a:r>
              <a:rPr lang="en-US" sz="3600" dirty="0" smtClean="0">
                <a:solidFill>
                  <a:schemeClr val="bg1"/>
                </a:solidFill>
              </a:rPr>
              <a:t>5 pts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0659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1447800" y="3173413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2 answer </a:t>
            </a:r>
            <a:r>
              <a:rPr lang="en-US" sz="3600" dirty="0" smtClean="0">
                <a:solidFill>
                  <a:schemeClr val="bg1"/>
                </a:solidFill>
              </a:rPr>
              <a:t>5 </a:t>
            </a:r>
            <a:r>
              <a:rPr lang="en-US" sz="3600" dirty="0" smtClean="0">
                <a:solidFill>
                  <a:schemeClr val="bg1"/>
                </a:solidFill>
              </a:rPr>
              <a:t>pts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168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3 question 1 </a:t>
            </a:r>
            <a:r>
              <a:rPr lang="en-US" sz="3600" dirty="0" smtClean="0">
                <a:solidFill>
                  <a:schemeClr val="bg1"/>
                </a:solidFill>
              </a:rPr>
              <a:t>pts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52381" y="3198168"/>
            <a:ext cx="28392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3 answer 1 pts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3question </a:t>
            </a:r>
            <a:r>
              <a:rPr lang="en-US" sz="3600" dirty="0" smtClean="0">
                <a:solidFill>
                  <a:schemeClr val="bg1"/>
                </a:solidFill>
              </a:rPr>
              <a:t>2 </a:t>
            </a:r>
            <a:r>
              <a:rPr lang="en-US" sz="3600" dirty="0" smtClean="0">
                <a:solidFill>
                  <a:schemeClr val="bg1"/>
                </a:solidFill>
              </a:rPr>
              <a:t>pts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475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3 answer </a:t>
            </a:r>
            <a:r>
              <a:rPr lang="en-US" sz="3600" dirty="0" smtClean="0">
                <a:solidFill>
                  <a:schemeClr val="bg1"/>
                </a:solidFill>
              </a:rPr>
              <a:t>2 </a:t>
            </a:r>
            <a:r>
              <a:rPr lang="en-US" sz="3600" dirty="0" smtClean="0">
                <a:solidFill>
                  <a:schemeClr val="bg1"/>
                </a:solidFill>
              </a:rPr>
              <a:t>pts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577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3 question 3 pts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3 answer </a:t>
            </a:r>
            <a:r>
              <a:rPr lang="en-US" sz="3600" dirty="0" smtClean="0">
                <a:solidFill>
                  <a:schemeClr val="bg1"/>
                </a:solidFill>
              </a:rPr>
              <a:t>3 </a:t>
            </a:r>
            <a:r>
              <a:rPr lang="en-US" sz="3600" dirty="0" smtClean="0">
                <a:solidFill>
                  <a:schemeClr val="bg1"/>
                </a:solidFill>
              </a:rPr>
              <a:t>pts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782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3 question 4 </a:t>
            </a:r>
            <a:r>
              <a:rPr lang="en-US" sz="3600" dirty="0" smtClean="0">
                <a:solidFill>
                  <a:schemeClr val="bg1"/>
                </a:solidFill>
              </a:rPr>
              <a:t>pts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885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3 answer </a:t>
            </a:r>
            <a:r>
              <a:rPr lang="en-US" sz="3600" dirty="0" smtClean="0">
                <a:solidFill>
                  <a:schemeClr val="bg1"/>
                </a:solidFill>
              </a:rPr>
              <a:t>4 </a:t>
            </a:r>
            <a:r>
              <a:rPr lang="en-US" sz="3600" dirty="0" smtClean="0">
                <a:solidFill>
                  <a:schemeClr val="bg1"/>
                </a:solidFill>
              </a:rPr>
              <a:t>pts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987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1 answer 1 pt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4276" name="Rectangle 4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3 question 5 </a:t>
            </a:r>
            <a:r>
              <a:rPr lang="en-US" sz="3600" dirty="0" smtClean="0">
                <a:solidFill>
                  <a:schemeClr val="bg1"/>
                </a:solidFill>
              </a:rPr>
              <a:t>pts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3 answer </a:t>
            </a:r>
            <a:r>
              <a:rPr lang="en-US" sz="3600" dirty="0" smtClean="0">
                <a:solidFill>
                  <a:schemeClr val="bg1"/>
                </a:solidFill>
              </a:rPr>
              <a:t>5 </a:t>
            </a:r>
            <a:r>
              <a:rPr lang="en-US" sz="3600" dirty="0" smtClean="0">
                <a:solidFill>
                  <a:schemeClr val="bg1"/>
                </a:solidFill>
              </a:rPr>
              <a:t>pts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192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2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4 question 1 </a:t>
            </a:r>
            <a:r>
              <a:rPr lang="en-US" sz="3600" dirty="0" smtClean="0">
                <a:solidFill>
                  <a:schemeClr val="bg1"/>
                </a:solidFill>
              </a:rPr>
              <a:t>pts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2947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4 </a:t>
            </a:r>
            <a:r>
              <a:rPr lang="en-US" sz="3600" dirty="0" smtClean="0">
                <a:solidFill>
                  <a:schemeClr val="bg1"/>
                </a:solidFill>
              </a:rPr>
              <a:t>answer 1 pts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3971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4 question 2 </a:t>
            </a:r>
            <a:r>
              <a:rPr lang="en-US" sz="3600" dirty="0" smtClean="0">
                <a:solidFill>
                  <a:schemeClr val="bg1"/>
                </a:solidFill>
              </a:rPr>
              <a:t>pts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4 answer </a:t>
            </a:r>
            <a:r>
              <a:rPr lang="en-US" sz="3600" dirty="0" smtClean="0">
                <a:solidFill>
                  <a:schemeClr val="bg1"/>
                </a:solidFill>
              </a:rPr>
              <a:t>2 </a:t>
            </a:r>
            <a:r>
              <a:rPr lang="en-US" sz="3600" dirty="0" smtClean="0">
                <a:solidFill>
                  <a:schemeClr val="bg1"/>
                </a:solidFill>
              </a:rPr>
              <a:t>pts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601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2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4 question </a:t>
            </a:r>
            <a:r>
              <a:rPr lang="en-US" sz="3600" dirty="0" smtClean="0">
                <a:solidFill>
                  <a:schemeClr val="bg1"/>
                </a:solidFill>
              </a:rPr>
              <a:t>3 </a:t>
            </a:r>
            <a:r>
              <a:rPr lang="en-US" sz="3600" dirty="0" smtClean="0">
                <a:solidFill>
                  <a:schemeClr val="bg1"/>
                </a:solidFill>
              </a:rPr>
              <a:t>pts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7043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4 answer </a:t>
            </a:r>
            <a:r>
              <a:rPr lang="en-US" sz="3600" dirty="0" smtClean="0">
                <a:solidFill>
                  <a:schemeClr val="bg1"/>
                </a:solidFill>
              </a:rPr>
              <a:t>3 </a:t>
            </a:r>
            <a:r>
              <a:rPr lang="en-US" sz="3600" dirty="0" smtClean="0">
                <a:solidFill>
                  <a:schemeClr val="bg1"/>
                </a:solidFill>
              </a:rPr>
              <a:t>pts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806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4 question </a:t>
            </a:r>
            <a:r>
              <a:rPr lang="en-US" sz="3600" dirty="0" smtClean="0">
                <a:solidFill>
                  <a:schemeClr val="bg1"/>
                </a:solidFill>
              </a:rPr>
              <a:t>4 </a:t>
            </a:r>
            <a:r>
              <a:rPr lang="en-US" sz="3600" dirty="0" smtClean="0">
                <a:solidFill>
                  <a:schemeClr val="bg1"/>
                </a:solidFill>
              </a:rPr>
              <a:t>pts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4 answer </a:t>
            </a:r>
            <a:r>
              <a:rPr lang="en-US" sz="3600" dirty="0" smtClean="0">
                <a:solidFill>
                  <a:schemeClr val="bg1"/>
                </a:solidFill>
              </a:rPr>
              <a:t>4 </a:t>
            </a:r>
            <a:r>
              <a:rPr lang="en-US" sz="3600" dirty="0" smtClean="0">
                <a:solidFill>
                  <a:schemeClr val="bg1"/>
                </a:solidFill>
              </a:rPr>
              <a:t>pts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9011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1 question 2 pts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33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4 question </a:t>
            </a:r>
            <a:r>
              <a:rPr lang="en-US" sz="3600" dirty="0" smtClean="0">
                <a:solidFill>
                  <a:schemeClr val="bg1"/>
                </a:solidFill>
              </a:rPr>
              <a:t>5 </a:t>
            </a:r>
            <a:r>
              <a:rPr lang="en-US" sz="3600" dirty="0" smtClean="0">
                <a:solidFill>
                  <a:schemeClr val="bg1"/>
                </a:solidFill>
              </a:rPr>
              <a:t>pts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91139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4 answer </a:t>
            </a:r>
            <a:r>
              <a:rPr lang="en-US" sz="3600" dirty="0" smtClean="0">
                <a:solidFill>
                  <a:schemeClr val="bg1"/>
                </a:solidFill>
              </a:rPr>
              <a:t>5 </a:t>
            </a:r>
            <a:r>
              <a:rPr lang="en-US" sz="3600" dirty="0" smtClean="0">
                <a:solidFill>
                  <a:schemeClr val="bg1"/>
                </a:solidFill>
              </a:rPr>
              <a:t>pts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9216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1447800" y="307462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5 question 1 </a:t>
            </a:r>
            <a:r>
              <a:rPr lang="en-US" sz="4800" dirty="0" smtClean="0">
                <a:solidFill>
                  <a:schemeClr val="bg1"/>
                </a:solidFill>
              </a:rPr>
              <a:t>pts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1447800" y="3076208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5 </a:t>
            </a:r>
            <a:r>
              <a:rPr lang="en-US" sz="4800" dirty="0" smtClean="0">
                <a:solidFill>
                  <a:schemeClr val="bg1"/>
                </a:solidFill>
              </a:rPr>
              <a:t>answer 1 pts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94211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1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1447800" y="3173413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5 </a:t>
            </a:r>
            <a:r>
              <a:rPr lang="en-US" sz="3600" dirty="0" smtClean="0">
                <a:solidFill>
                  <a:schemeClr val="bg1"/>
                </a:solidFill>
              </a:rPr>
              <a:t>question </a:t>
            </a:r>
            <a:r>
              <a:rPr lang="en-US" sz="3600" dirty="0" smtClean="0">
                <a:solidFill>
                  <a:schemeClr val="bg1"/>
                </a:solidFill>
              </a:rPr>
              <a:t>2 </a:t>
            </a:r>
            <a:r>
              <a:rPr lang="en-US" sz="3600" dirty="0" smtClean="0">
                <a:solidFill>
                  <a:schemeClr val="bg1"/>
                </a:solidFill>
              </a:rPr>
              <a:t>pts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9523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5 </a:t>
            </a:r>
            <a:r>
              <a:rPr lang="en-US" sz="3600" dirty="0" smtClean="0">
                <a:solidFill>
                  <a:schemeClr val="bg1"/>
                </a:solidFill>
              </a:rPr>
              <a:t>answer </a:t>
            </a:r>
            <a:r>
              <a:rPr lang="en-US" sz="3600" dirty="0" smtClean="0">
                <a:solidFill>
                  <a:schemeClr val="bg1"/>
                </a:solidFill>
              </a:rPr>
              <a:t>2 </a:t>
            </a:r>
            <a:r>
              <a:rPr lang="en-US" sz="3600" dirty="0" smtClean="0">
                <a:solidFill>
                  <a:schemeClr val="bg1"/>
                </a:solidFill>
              </a:rPr>
              <a:t>pts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9625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5 question </a:t>
            </a:r>
            <a:r>
              <a:rPr lang="en-US" sz="3600" dirty="0" smtClean="0">
                <a:solidFill>
                  <a:schemeClr val="bg1"/>
                </a:solidFill>
              </a:rPr>
              <a:t>3 </a:t>
            </a:r>
            <a:r>
              <a:rPr lang="en-US" sz="3600" dirty="0" smtClean="0">
                <a:solidFill>
                  <a:schemeClr val="bg1"/>
                </a:solidFill>
              </a:rPr>
              <a:t>pts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97283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5 answer </a:t>
            </a:r>
            <a:r>
              <a:rPr lang="en-US" sz="3600" dirty="0" smtClean="0">
                <a:solidFill>
                  <a:schemeClr val="bg1"/>
                </a:solidFill>
              </a:rPr>
              <a:t>3 </a:t>
            </a:r>
            <a:r>
              <a:rPr lang="en-US" sz="3600" dirty="0" smtClean="0">
                <a:solidFill>
                  <a:schemeClr val="bg1"/>
                </a:solidFill>
              </a:rPr>
              <a:t>pts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9830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0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5 question </a:t>
            </a:r>
            <a:r>
              <a:rPr lang="en-US" sz="3600" dirty="0" smtClean="0">
                <a:solidFill>
                  <a:schemeClr val="bg1"/>
                </a:solidFill>
              </a:rPr>
              <a:t>4 </a:t>
            </a:r>
            <a:r>
              <a:rPr lang="en-US" sz="3600" dirty="0" smtClean="0">
                <a:solidFill>
                  <a:schemeClr val="bg1"/>
                </a:solidFill>
              </a:rPr>
              <a:t>pts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9933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5 answer </a:t>
            </a:r>
            <a:r>
              <a:rPr lang="en-US" sz="3600" dirty="0" smtClean="0">
                <a:solidFill>
                  <a:schemeClr val="bg1"/>
                </a:solidFill>
              </a:rPr>
              <a:t>4 </a:t>
            </a:r>
            <a:r>
              <a:rPr lang="en-US" sz="3600" dirty="0" smtClean="0">
                <a:solidFill>
                  <a:schemeClr val="bg1"/>
                </a:solidFill>
              </a:rPr>
              <a:t>pts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0035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5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1 answer 2 pts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529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4714875" y="29003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5 question </a:t>
            </a:r>
            <a:r>
              <a:rPr lang="en-US" sz="3600" dirty="0" smtClean="0">
                <a:solidFill>
                  <a:schemeClr val="bg1"/>
                </a:solidFill>
              </a:rPr>
              <a:t>5 </a:t>
            </a:r>
            <a:r>
              <a:rPr lang="en-US" sz="3600" dirty="0" smtClean="0">
                <a:solidFill>
                  <a:schemeClr val="bg1"/>
                </a:solidFill>
              </a:rPr>
              <a:t>pts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01379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1447800" y="3173413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5 answer </a:t>
            </a:r>
            <a:r>
              <a:rPr lang="en-US" sz="3600" dirty="0" smtClean="0">
                <a:solidFill>
                  <a:schemeClr val="bg1"/>
                </a:solidFill>
              </a:rPr>
              <a:t>5 </a:t>
            </a:r>
            <a:r>
              <a:rPr lang="en-US" sz="3600" dirty="0" smtClean="0">
                <a:solidFill>
                  <a:schemeClr val="bg1"/>
                </a:solidFill>
              </a:rPr>
              <a:t>pts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0240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0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1 question </a:t>
            </a:r>
            <a:r>
              <a:rPr lang="en-US" sz="3600" dirty="0" smtClean="0">
                <a:solidFill>
                  <a:schemeClr val="bg1"/>
                </a:solidFill>
              </a:rPr>
              <a:t>3 pts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1 answer </a:t>
            </a:r>
            <a:r>
              <a:rPr lang="en-US" sz="3600" dirty="0" smtClean="0">
                <a:solidFill>
                  <a:schemeClr val="bg1"/>
                </a:solidFill>
              </a:rPr>
              <a:t>3 </a:t>
            </a:r>
            <a:r>
              <a:rPr lang="en-US" sz="3600" dirty="0" smtClean="0">
                <a:solidFill>
                  <a:schemeClr val="bg1"/>
                </a:solidFill>
              </a:rPr>
              <a:t>pts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734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1 question </a:t>
            </a:r>
            <a:r>
              <a:rPr lang="en-US" sz="3600" dirty="0" smtClean="0">
                <a:solidFill>
                  <a:schemeClr val="bg1"/>
                </a:solidFill>
              </a:rPr>
              <a:t>4 </a:t>
            </a:r>
            <a:r>
              <a:rPr lang="en-US" sz="3600" dirty="0" smtClean="0">
                <a:solidFill>
                  <a:schemeClr val="bg1"/>
                </a:solidFill>
              </a:rPr>
              <a:t>pts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837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1 answer </a:t>
            </a:r>
            <a:r>
              <a:rPr lang="en-US" sz="3600" dirty="0" smtClean="0">
                <a:solidFill>
                  <a:schemeClr val="bg1"/>
                </a:solidFill>
              </a:rPr>
              <a:t>4 </a:t>
            </a:r>
            <a:r>
              <a:rPr lang="en-US" sz="3600" dirty="0" smtClean="0">
                <a:solidFill>
                  <a:schemeClr val="bg1"/>
                </a:solidFill>
              </a:rPr>
              <a:t>pts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939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3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242</Words>
  <Application>Microsoft Office PowerPoint</Application>
  <PresentationFormat>On-screen Show (4:3)</PresentationFormat>
  <Paragraphs>75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</vt:vector>
  </TitlesOfParts>
  <Company>Hardin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Blank Jeopardy</dc:title>
  <dc:creator>Eleanor M. Savko</dc:creator>
  <cp:lastModifiedBy>terrivest</cp:lastModifiedBy>
  <cp:revision>31</cp:revision>
  <dcterms:created xsi:type="dcterms:W3CDTF">1998-08-19T17:45:48Z</dcterms:created>
  <dcterms:modified xsi:type="dcterms:W3CDTF">2010-03-18T16:54:15Z</dcterms:modified>
</cp:coreProperties>
</file>